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&lt;머리글&gt;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&lt;날짜/시간&gt;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&lt;바닥글&gt;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E1F6741-0BEF-4B9F-A545-CB85D294935C}" type="slidenum">
              <a:rPr b="0" lang="en-US" sz="1400" spc="-1" strike="noStrike">
                <a:latin typeface="Noto Sans CJK JP"/>
              </a:rPr>
              <a:t>&lt;숫자&gt;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1400" cy="299952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9DB9481-AF48-4C1A-A4C5-89298C41E81C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D9BB3F-6AE6-46E9-9EAF-7B61B528F896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A95C36-27C8-4BCD-A2DB-1404AE28067E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5D7E90-BDC5-46BD-97AC-CB68DF8548C6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E1DBB4-D508-4CDC-9EA7-5649B319E1B3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1F095A-BAB6-4E13-800D-2C9B173E2EB3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896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10CB0A5-719E-4A69-BE5C-E2BBA6F4097A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5480" cy="329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그림 198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5760" cy="428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그림 201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6800" cy="446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그림 204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39920" cy="495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그림 207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8800" cy="491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그림 213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8200" cy="349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그림 218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7200" cy="35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그림 223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4200" cy="354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그림 228" descr=""/>
          <p:cNvPicPr/>
          <p:nvPr/>
        </p:nvPicPr>
        <p:blipFill>
          <a:blip r:embed="rId1"/>
          <a:srcRect l="3150" t="1118" r="54193" b="47203"/>
          <a:stretch/>
        </p:blipFill>
        <p:spPr>
          <a:xfrm>
            <a:off x="4885200" y="1368000"/>
            <a:ext cx="3898080" cy="29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2A0A728F-3FE6-4C55-BC7A-ED4E29BB373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9200" cy="359172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10520" cy="29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그림 234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364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그림 238" descr=""/>
          <p:cNvPicPr/>
          <p:nvPr/>
        </p:nvPicPr>
        <p:blipFill>
          <a:blip r:embed="rId1"/>
          <a:srcRect l="3587" t="2935" r="50628" b="30998"/>
          <a:stretch/>
        </p:blipFill>
        <p:spPr>
          <a:xfrm>
            <a:off x="1872000" y="1217520"/>
            <a:ext cx="5594400" cy="504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 rot="21599400">
            <a:off x="5325120" y="3391200"/>
            <a:ext cx="3674880" cy="33044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rcRect l="4965" t="2535" r="50150" b="33206"/>
          <a:stretch/>
        </p:blipFill>
        <p:spPr>
          <a:xfrm>
            <a:off x="4536360" y="1368360"/>
            <a:ext cx="4103640" cy="36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B4D550A1-BD42-420C-9D37-B43C688DD7AB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1040" cy="36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64E163ED-836D-48D4-8164-FD82DEFE9C2F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69880" cy="366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44D744C3-079A-4D71-97B5-62399152153E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94" b="30343"/>
          <a:stretch/>
        </p:blipFill>
        <p:spPr>
          <a:xfrm>
            <a:off x="57960" y="3816000"/>
            <a:ext cx="3894480" cy="273384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35" b="29843"/>
          <a:stretch/>
        </p:blipFill>
        <p:spPr>
          <a:xfrm>
            <a:off x="4464000" y="3744000"/>
            <a:ext cx="3525480" cy="28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3C8CC29C-20B1-4ADD-9930-ED367EF4FE7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58" t="12085" r="13079" b="37496"/>
          <a:stretch/>
        </p:blipFill>
        <p:spPr>
          <a:xfrm>
            <a:off x="4392360" y="3384360"/>
            <a:ext cx="3885840" cy="28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201" r="75882" b="4073"/>
          <a:stretch/>
        </p:blipFill>
        <p:spPr>
          <a:xfrm>
            <a:off x="401040" y="4032360"/>
            <a:ext cx="7002360" cy="15786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51" t="30220" r="43281" b="13068"/>
          <a:stretch/>
        </p:blipFill>
        <p:spPr>
          <a:xfrm>
            <a:off x="1296360" y="1728000"/>
            <a:ext cx="5686200" cy="48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4960" cy="145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208043</TotalTime>
  <Application>LibreOffice/6.0.7.3$Linux_X86_64 LibreOffice_project/00m0$Build-3</Application>
  <Words>837</Words>
  <Paragraphs>130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2023-05-08T10:46:33Z</dcterms:modified>
  <cp:revision>1128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